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9" r:id="rId5"/>
    <p:sldId id="261" r:id="rId6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achel Williams" initials="RW" lastIdx="0" clrIdx="6"/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8" name="Nina Makojnik" initials="NM" lastIdx="0" clrIdx="7"/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111" d="100"/>
          <a:sy n="111" d="100"/>
        </p:scale>
        <p:origin x="1020" y="96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30463665723800659"/>
                  <c:y val="-0.4048352539539337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0.76</c:v>
                </c:pt>
                <c:pt idx="1">
                  <c:v>0.18</c:v>
                </c:pt>
                <c:pt idx="2">
                  <c:v>0.06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19050">
              <a:noFill/>
            </a:ln>
          </c:spPr>
          <c:marker>
            <c:symbol val="none"/>
          </c:marker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30916523933410645"/>
                  <c:y val="-0.3943203687667846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0.9</c:v>
                </c:pt>
                <c:pt idx="1">
                  <c:v>0.09</c:v>
                </c:pt>
                <c:pt idx="2">
                  <c:v>0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30916523933410645"/>
                  <c:y val="-0.3943203687667846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0.85</c:v>
                </c:pt>
                <c:pt idx="1">
                  <c:v>0.13</c:v>
                </c:pt>
                <c:pt idx="2">
                  <c:v>0.02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30463665723800659"/>
                  <c:y val="-0.4048352539539337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0.87</c:v>
                </c:pt>
                <c:pt idx="1">
                  <c:v>0.1</c:v>
                </c:pt>
                <c:pt idx="2">
                  <c:v>0.03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30463665723800659"/>
                  <c:y val="-0.4048352539539337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0.81</c:v>
                </c:pt>
                <c:pt idx="1">
                  <c:v>0.16</c:v>
                </c:pt>
                <c:pt idx="2">
                  <c:v>0.03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9748642444610596"/>
                  <c:y val="-0.40483555197715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0.82</c:v>
                </c:pt>
                <c:pt idx="1">
                  <c:v>0.16</c:v>
                </c:pt>
                <c:pt idx="2">
                  <c:v>0.02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04000000001"/>
                      <c:h val="0.3238831799999999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0.64</c:v>
                </c:pt>
                <c:pt idx="1">
                  <c:v>0.3</c:v>
                </c:pt>
                <c:pt idx="2">
                  <c:v>0.05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</c:v>
                </c:pt>
                <c:pt idx="1">
                  <c:v>0.21</c:v>
                </c:pt>
                <c:pt idx="2">
                  <c:v>0.39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30291721224784851"/>
                  <c:y val="-0.4048352241516113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584936999999999"/>
                      <c:h val="0.35542783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0.8</c:v>
                </c:pt>
                <c:pt idx="1">
                  <c:v>0.17</c:v>
                </c:pt>
                <c:pt idx="2">
                  <c:v>0.03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0.98</c:v>
                </c:pt>
                <c:pt idx="1">
                  <c:v>0.02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0.98</c:v>
                </c:pt>
                <c:pt idx="1">
                  <c:v>0.02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8199374675750732"/>
                  <c:y val="-0.3312310576438903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0.82</c:v>
                </c:pt>
                <c:pt idx="1">
                  <c:v>0.16</c:v>
                </c:pt>
                <c:pt idx="2">
                  <c:v>0.02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30463665723800659"/>
                  <c:y val="-0.39432036876678467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0.78</c:v>
                </c:pt>
                <c:pt idx="1">
                  <c:v>0.18</c:v>
                </c:pt>
                <c:pt idx="2">
                  <c:v>0.04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30971011519432068"/>
                  <c:y val="-0.4093433916568756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0.9</c:v>
                </c:pt>
                <c:pt idx="1">
                  <c:v>0.08</c:v>
                </c:pt>
                <c:pt idx="2">
                  <c:v>0.02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avLst/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avLst/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avLst/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hyperlink" Target="Https://Gp-Patient.Co.Uk/Patientexperience/Results?Code=M84616" TargetMode="Externa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hyperlink" Target="Https://Gp-Patient.Co.Uk/Patientexperience/Results?Code=M84616" TargetMode="Externa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10" Type="http://schemas.openxmlformats.org/officeDocument/2006/relationships/chart" Target="../charts/chart14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_Label6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Brookside Surgery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Stretton On Dunsmore, Rugby, CV23 9NH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41%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311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128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M84616</a:t>
            </a:r>
          </a:p>
        </p:txBody>
      </p:sp>
      <p:sp>
        <p:nvSpPr>
          <p:cNvPr id="105" name="More_Info_Label1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2026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Https://Gp-Patient.Co.Uk/Patientexperience/Results?Code=M84616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2267349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P_TABLE1" descr="P_TABLE1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090634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1380040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P_TABLE2" descr="P_TABLE2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4545668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90873824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P_TABLE3" descr="P_TABLE3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432319"/>
              </p:ext>
            </p:extLst>
          </p:nvPr>
        </p:nvGraphicFramePr>
        <p:xfrm>
          <a:off x="9225285" y="2710353"/>
          <a:ext cx="2792920" cy="726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9162344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P_TABLE4" descr="P_TABLE4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219429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7532510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0" name="P_TABLE5" descr="P_TABLE5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6970607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47740369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P_TABLE6" descr="P_TABLE6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0240422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65236258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6" name="P_TABLE7" descr="P_TABLE7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3766859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 descr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Brookside Surgery</a:t>
            </a:r>
          </a:p>
        </p:txBody>
      </p:sp>
      <p:sp>
        <p:nvSpPr>
          <p:cNvPr id="5" name="P_CHART2_LOWBASEMESSAGE" descr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 descr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 descr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 descr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 descr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 descr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4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01412" y="4549385"/>
            <a:ext cx="843427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97%</a:t>
            </a:r>
          </a:p>
        </p:txBody>
      </p:sp>
      <p:sp>
        <p:nvSpPr>
          <p:cNvPr id="13" name="P_T5" descr="P_T5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277878" y="4496332"/>
            <a:ext cx="84177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98%</a:t>
            </a:r>
          </a:p>
        </p:txBody>
      </p:sp>
      <p:sp>
        <p:nvSpPr>
          <p:cNvPr id="14" name="P_T6" descr="P_T6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254343" y="4489794"/>
            <a:ext cx="77444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98%</a:t>
            </a:r>
          </a:p>
        </p:txBody>
      </p:sp>
      <p:sp>
        <p:nvSpPr>
          <p:cNvPr id="15" name="P_T3" descr="P_T3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686722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61%</a:t>
            </a:r>
          </a:p>
        </p:txBody>
      </p:sp>
      <p:sp>
        <p:nvSpPr>
          <p:cNvPr id="16" name="P_T2" descr="P_T2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200514" y="1970845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94%</a:t>
            </a:r>
          </a:p>
        </p:txBody>
      </p:sp>
      <p:sp>
        <p:nvSpPr>
          <p:cNvPr id="11" name="P_T7" descr="P_T7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942392" y="4721463"/>
            <a:ext cx="76511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97%</a:t>
            </a:r>
          </a:p>
        </p:txBody>
      </p:sp>
      <p:sp>
        <p:nvSpPr>
          <p:cNvPr id="17" name="P_T1" descr="P_T1">
            <a:extLst>
              <a:ext uri="{FF2B5EF4-FFF2-40B4-BE49-F238E27FC236}">
                <a16:creationId xmlns:a16="http://schemas.microsoft.com/office/drawing/2014/main" id="{49E9EAC4-EFD6-ABF1-38D8-6ABAB4FBE439}"/>
              </a:ext>
            </a:extLst>
          </p:cNvPr>
          <p:cNvSpPr txBox="1"/>
          <p:nvPr/>
        </p:nvSpPr>
        <p:spPr>
          <a:xfrm>
            <a:off x="4260301" y="1933563"/>
            <a:ext cx="84247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94%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2026 survey</a:t>
            </a:r>
          </a:p>
        </p:txBody>
      </p:sp>
      <p:sp>
        <p:nvSpPr>
          <p:cNvPr id="68" name="P_Details_Name" descr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>
                <a:latin typeface="Arial" panose="020B0604020202020204" pitchFamily="34" charset="0"/>
                <a:cs typeface="Arial" panose="020B0604020202020204" pitchFamily="34" charset="0"/>
              </a:rPr>
              <a:t>Brookside Surgery</a:t>
            </a:r>
          </a:p>
        </p:txBody>
      </p:sp>
      <p:sp>
        <p:nvSpPr>
          <p:cNvPr id="69" name="P_Address" descr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Stretton On Dunsmore, Rugby, CV23 9NH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M84616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41%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128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311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Https://Gp-Patient.Co.Uk/Patientexperience/Results?Code=M84616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58150517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P_TABLE1" descr="P_TABLE1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020711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34654416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P_TABLE2" descr="P_TABLE2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436910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66284961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P_TABLE3" descr="P_TABLE3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36751277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5869895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P_TABLE4" descr="P_TABLE4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7774028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86331040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P_TABLE5" descr="P_TABLE5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5197275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33179544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P_TABLE6" descr="P_TABLE6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7561896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58%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5458677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699709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46%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 descr="P_Name_Label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600164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/>
          <a:p>
            <a:r>
              <a:rPr lang="en-GB" sz="3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Brookside Surgery</a:t>
            </a:r>
          </a:p>
        </p:txBody>
      </p:sp>
      <p:sp>
        <p:nvSpPr>
          <p:cNvPr id="2" name="P_CHART1_LOWBASEMESSAGE" descr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 descr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 descr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 descr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 descr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 descr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 descr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2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209614" y="1970845"/>
            <a:ext cx="84270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97%</a:t>
            </a:r>
          </a:p>
        </p:txBody>
      </p:sp>
      <p:sp>
        <p:nvSpPr>
          <p:cNvPr id="11" name="P_T1" descr="P_T1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292082" y="1953294"/>
            <a:ext cx="73711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96%</a:t>
            </a:r>
          </a:p>
        </p:txBody>
      </p:sp>
      <p:sp>
        <p:nvSpPr>
          <p:cNvPr id="12" name="P_T3" descr="P_T3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179698" y="1928057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100%</a:t>
            </a:r>
          </a:p>
        </p:txBody>
      </p:sp>
      <p:sp>
        <p:nvSpPr>
          <p:cNvPr id="13" name="P_T4" descr="P_T4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292082" y="4530328"/>
            <a:ext cx="864578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98%</a:t>
            </a:r>
          </a:p>
        </p:txBody>
      </p:sp>
      <p:sp>
        <p:nvSpPr>
          <p:cNvPr id="14" name="P_T5" descr="P_T5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208647" y="4505803"/>
            <a:ext cx="843671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97%</a:t>
            </a:r>
          </a:p>
        </p:txBody>
      </p:sp>
      <p:sp>
        <p:nvSpPr>
          <p:cNvPr id="15" name="P_T6" descr="P_T6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179698" y="4484723"/>
            <a:ext cx="895739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97%</a:t>
            </a:r>
          </a:p>
        </p:txBody>
      </p:sp>
      <p:sp>
        <p:nvSpPr>
          <p:cNvPr id="16" name="P_T7" descr="P_T7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877078" y="4738241"/>
            <a:ext cx="830424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97%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8.0.0"/>
  <p:tag name="AS_OS" val="Microsoft Windows NT 10.0.20348.0"/>
  <p:tag name="AS_RELEASE_DATE" val="2022.01.14"/>
  <p:tag name="AS_TITLE" val="Aspose.Slides for .NET5"/>
  <p:tag name="AS_VERSION" val="22.1"/>
</p:tagLst>
</file>

<file path=ppt/theme/theme1.xml><?xml version="1.0" encoding="utf-8"?>
<a:theme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B94DFD0-69E0-4EE1-9ED8-8A99BA239BE7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8fb53b4f-1204-4cd9-8a55-a9d7af4fbf3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http://www.w3.org/XML/1998/namespace"/>
    <ds:schemaRef ds:uri="http://purl.org/dc/terms/"/>
    <ds:schemaRef ds:uri="cccaf3ac-2de9-44d4-aa31-54302fceb5f7"/>
  </ds:schemaRefs>
</ds:datastoreItem>
</file>

<file path=customXml/itemProps3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622</Words>
  <Application>Microsoft Office PowerPoint</Application>
  <PresentationFormat>Widescreen</PresentationFormat>
  <Paragraphs>208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Times New Roman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 Levett</dc:creator>
  <cp:lastModifiedBy>HINSULL, Georgia (BROOKSIDE SURGERY)</cp:lastModifiedBy>
  <cp:revision>258</cp:revision>
  <dcterms:created xsi:type="dcterms:W3CDTF">2022-02-15T10:00:54Z</dcterms:created>
  <dcterms:modified xsi:type="dcterms:W3CDTF">2026-07-28T11:55:55Z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